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2"/>
  </p:notesMasterIdLst>
  <p:sldIdLst>
    <p:sldId id="313" r:id="rId6"/>
    <p:sldId id="286" r:id="rId7"/>
    <p:sldId id="314" r:id="rId8"/>
    <p:sldId id="312" r:id="rId9"/>
    <p:sldId id="264" r:id="rId10"/>
    <p:sldId id="31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FFDA7D"/>
    <a:srgbClr val="EAEAEA"/>
    <a:srgbClr val="FBA93D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130BBC-1081-46AA-BE43-836C3B237033}" v="15" dt="2024-04-11T19:38:26.9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522" autoAdjust="0"/>
    <p:restoredTop sz="95646" autoAdjust="0"/>
  </p:normalViewPr>
  <p:slideViewPr>
    <p:cSldViewPr snapToGrid="0">
      <p:cViewPr varScale="1">
        <p:scale>
          <a:sx n="58" d="100"/>
          <a:sy n="58" d="100"/>
        </p:scale>
        <p:origin x="82" y="29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S::deborah_shaw@wycliffeassociates.org::79bf7848-a030-4096-934a-3abbfde4984a" providerId="AD" clId="Web-{D5C936EC-FD53-D199-CC20-CB6CD08E8E29}"/>
    <pc:docChg chg="addSld addMainMaster">
      <pc:chgData name="Deborah Shaw" userId="S::deborah_shaw@wycliffeassociates.org::79bf7848-a030-4096-934a-3abbfde4984a" providerId="AD" clId="Web-{D5C936EC-FD53-D199-CC20-CB6CD08E8E29}" dt="2023-12-19T04:47:17.029" v="0"/>
      <pc:docMkLst>
        <pc:docMk/>
      </pc:docMkLst>
      <pc:sldChg chg="add">
        <pc:chgData name="Deborah Shaw" userId="S::deborah_shaw@wycliffeassociates.org::79bf7848-a030-4096-934a-3abbfde4984a" providerId="AD" clId="Web-{D5C936EC-FD53-D199-CC20-CB6CD08E8E29}" dt="2023-12-19T04:47:17.029" v="0"/>
        <pc:sldMkLst>
          <pc:docMk/>
          <pc:sldMk cId="3629754069" sldId="313"/>
        </pc:sldMkLst>
      </pc:sldChg>
      <pc:sldMasterChg chg="add addSldLayout">
        <pc:chgData name="Deborah Shaw" userId="S::deborah_shaw@wycliffeassociates.org::79bf7848-a030-4096-934a-3abbfde4984a" providerId="AD" clId="Web-{D5C936EC-FD53-D199-CC20-CB6CD08E8E29}" dt="2023-12-19T04:47:17.029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D5C936EC-FD53-D199-CC20-CB6CD08E8E29}" dt="2023-12-19T04:47:17.029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name="Deborah Shaw" userId="79bf7848-a030-4096-934a-3abbfde4984a" providerId="ADAL" clId="{A5130BBC-1081-46AA-BE43-836C3B237033}"/>
    <pc:docChg chg="custSel modSld">
      <pc:chgData name="Deborah Shaw" userId="79bf7848-a030-4096-934a-3abbfde4984a" providerId="ADAL" clId="{A5130BBC-1081-46AA-BE43-836C3B237033}" dt="2024-04-11T19:38:54.267" v="130" actId="1076"/>
      <pc:docMkLst>
        <pc:docMk/>
      </pc:docMkLst>
      <pc:sldChg chg="modSp mod">
        <pc:chgData name="Deborah Shaw" userId="79bf7848-a030-4096-934a-3abbfde4984a" providerId="ADAL" clId="{A5130BBC-1081-46AA-BE43-836C3B237033}" dt="2024-04-11T19:37:23.005" v="106" actId="1076"/>
        <pc:sldMkLst>
          <pc:docMk/>
          <pc:sldMk cId="3709445605" sldId="264"/>
        </pc:sldMkLst>
        <pc:spChg chg="mod">
          <ac:chgData name="Deborah Shaw" userId="79bf7848-a030-4096-934a-3abbfde4984a" providerId="ADAL" clId="{A5130BBC-1081-46AA-BE43-836C3B237033}" dt="2024-04-11T19:36:30.657" v="94" actId="403"/>
          <ac:spMkLst>
            <pc:docMk/>
            <pc:sldMk cId="3709445605" sldId="264"/>
            <ac:spMk id="3" creationId="{E7997E9E-F5AE-46A6-8433-D9E74593E296}"/>
          </ac:spMkLst>
        </pc:spChg>
        <pc:spChg chg="mod">
          <ac:chgData name="Deborah Shaw" userId="79bf7848-a030-4096-934a-3abbfde4984a" providerId="ADAL" clId="{A5130BBC-1081-46AA-BE43-836C3B237033}" dt="2024-04-11T19:36:49.833" v="100" actId="403"/>
          <ac:spMkLst>
            <pc:docMk/>
            <pc:sldMk cId="3709445605" sldId="264"/>
            <ac:spMk id="8" creationId="{058FF516-0342-B838-805D-C496675EA5CF}"/>
          </ac:spMkLst>
        </pc:spChg>
        <pc:spChg chg="mod">
          <ac:chgData name="Deborah Shaw" userId="79bf7848-a030-4096-934a-3abbfde4984a" providerId="ADAL" clId="{A5130BBC-1081-46AA-BE43-836C3B237033}" dt="2024-04-11T19:37:19.281" v="105" actId="1076"/>
          <ac:spMkLst>
            <pc:docMk/>
            <pc:sldMk cId="3709445605" sldId="264"/>
            <ac:spMk id="9" creationId="{C043EAB7-5248-9705-4F6F-0E38D6C12DA1}"/>
          </ac:spMkLst>
        </pc:spChg>
        <pc:spChg chg="mod">
          <ac:chgData name="Deborah Shaw" userId="79bf7848-a030-4096-934a-3abbfde4984a" providerId="ADAL" clId="{A5130BBC-1081-46AA-BE43-836C3B237033}" dt="2024-04-11T19:37:23.005" v="106" actId="1076"/>
          <ac:spMkLst>
            <pc:docMk/>
            <pc:sldMk cId="3709445605" sldId="264"/>
            <ac:spMk id="14" creationId="{95879457-DDCE-43A9-8067-7CB120C183B8}"/>
          </ac:spMkLst>
        </pc:spChg>
      </pc:sldChg>
      <pc:sldChg chg="addSp delSp modSp mod">
        <pc:chgData name="Deborah Shaw" userId="79bf7848-a030-4096-934a-3abbfde4984a" providerId="ADAL" clId="{A5130BBC-1081-46AA-BE43-836C3B237033}" dt="2024-04-11T19:35:43.956" v="86" actId="1076"/>
        <pc:sldMkLst>
          <pc:docMk/>
          <pc:sldMk cId="801358169" sldId="286"/>
        </pc:sldMkLst>
        <pc:spChg chg="mod">
          <ac:chgData name="Deborah Shaw" userId="79bf7848-a030-4096-934a-3abbfde4984a" providerId="ADAL" clId="{A5130BBC-1081-46AA-BE43-836C3B237033}" dt="2024-04-11T19:35:23.558" v="85" actId="1076"/>
          <ac:spMkLst>
            <pc:docMk/>
            <pc:sldMk cId="801358169" sldId="286"/>
            <ac:spMk id="3" creationId="{26FADB6C-6CB5-4D7C-AC09-B89C68326468}"/>
          </ac:spMkLst>
        </pc:spChg>
        <pc:spChg chg="mod">
          <ac:chgData name="Deborah Shaw" userId="79bf7848-a030-4096-934a-3abbfde4984a" providerId="ADAL" clId="{A5130BBC-1081-46AA-BE43-836C3B237033}" dt="2024-04-11T19:35:12.413" v="84" actId="1076"/>
          <ac:spMkLst>
            <pc:docMk/>
            <pc:sldMk cId="801358169" sldId="286"/>
            <ac:spMk id="4" creationId="{A15A585C-182F-4097-AE7A-03F38E316BE5}"/>
          </ac:spMkLst>
        </pc:spChg>
        <pc:spChg chg="mod">
          <ac:chgData name="Deborah Shaw" userId="79bf7848-a030-4096-934a-3abbfde4984a" providerId="ADAL" clId="{A5130BBC-1081-46AA-BE43-836C3B237033}" dt="2024-04-11T19:34:57.233" v="82" actId="403"/>
          <ac:spMkLst>
            <pc:docMk/>
            <pc:sldMk cId="801358169" sldId="286"/>
            <ac:spMk id="5" creationId="{A9D11672-7364-C835-C4EB-00E31F619860}"/>
          </ac:spMkLst>
        </pc:spChg>
        <pc:spChg chg="del mod">
          <ac:chgData name="Deborah Shaw" userId="79bf7848-a030-4096-934a-3abbfde4984a" providerId="ADAL" clId="{A5130BBC-1081-46AA-BE43-836C3B237033}" dt="2024-04-11T19:34:31.508" v="76" actId="21"/>
          <ac:spMkLst>
            <pc:docMk/>
            <pc:sldMk cId="801358169" sldId="286"/>
            <ac:spMk id="6" creationId="{F8E8C7B3-6653-C3DB-4D1B-D24FE443B162}"/>
          </ac:spMkLst>
        </pc:spChg>
        <pc:spChg chg="del mod">
          <ac:chgData name="Deborah Shaw" userId="79bf7848-a030-4096-934a-3abbfde4984a" providerId="ADAL" clId="{A5130BBC-1081-46AA-BE43-836C3B237033}" dt="2024-04-11T19:34:26.509" v="75" actId="21"/>
          <ac:spMkLst>
            <pc:docMk/>
            <pc:sldMk cId="801358169" sldId="286"/>
            <ac:spMk id="7" creationId="{749B821B-1BDB-03B8-CFD0-0687322342DC}"/>
          </ac:spMkLst>
        </pc:spChg>
        <pc:grpChg chg="add mod">
          <ac:chgData name="Deborah Shaw" userId="79bf7848-a030-4096-934a-3abbfde4984a" providerId="ADAL" clId="{A5130BBC-1081-46AA-BE43-836C3B237033}" dt="2024-04-11T19:35:43.956" v="86" actId="1076"/>
          <ac:grpSpMkLst>
            <pc:docMk/>
            <pc:sldMk cId="801358169" sldId="286"/>
            <ac:grpSpMk id="9" creationId="{40905FD7-F01F-D34C-8A3F-418F27206225}"/>
          </ac:grpSpMkLst>
        </pc:grpChg>
        <pc:picChg chg="mod">
          <ac:chgData name="Deborah Shaw" userId="79bf7848-a030-4096-934a-3abbfde4984a" providerId="ADAL" clId="{A5130BBC-1081-46AA-BE43-836C3B237033}" dt="2024-04-11T19:32:38.552" v="10" actId="164"/>
          <ac:picMkLst>
            <pc:docMk/>
            <pc:sldMk cId="801358169" sldId="286"/>
            <ac:picMk id="2" creationId="{BDD9618A-FD67-0C5F-89D7-768C317E821B}"/>
          </ac:picMkLst>
        </pc:picChg>
        <pc:picChg chg="mod">
          <ac:chgData name="Deborah Shaw" userId="79bf7848-a030-4096-934a-3abbfde4984a" providerId="ADAL" clId="{A5130BBC-1081-46AA-BE43-836C3B237033}" dt="2024-04-11T19:32:38.552" v="10" actId="164"/>
          <ac:picMkLst>
            <pc:docMk/>
            <pc:sldMk cId="801358169" sldId="286"/>
            <ac:picMk id="8" creationId="{B20D0EB0-1ACD-F4F6-76B5-43E2594E8947}"/>
          </ac:picMkLst>
        </pc:picChg>
      </pc:sldChg>
      <pc:sldChg chg="addSp modSp mod">
        <pc:chgData name="Deborah Shaw" userId="79bf7848-a030-4096-934a-3abbfde4984a" providerId="ADAL" clId="{A5130BBC-1081-46AA-BE43-836C3B237033}" dt="2024-04-11T19:38:54.267" v="130" actId="1076"/>
        <pc:sldMkLst>
          <pc:docMk/>
          <pc:sldMk cId="1105777990" sldId="310"/>
        </pc:sldMkLst>
        <pc:spChg chg="mod">
          <ac:chgData name="Deborah Shaw" userId="79bf7848-a030-4096-934a-3abbfde4984a" providerId="ADAL" clId="{A5130BBC-1081-46AA-BE43-836C3B237033}" dt="2024-04-11T19:38:54.267" v="130" actId="1076"/>
          <ac:spMkLst>
            <pc:docMk/>
            <pc:sldMk cId="1105777990" sldId="310"/>
            <ac:spMk id="3" creationId="{26FADB6C-6CB5-4D7C-AC09-B89C68326468}"/>
          </ac:spMkLst>
        </pc:spChg>
        <pc:spChg chg="mod">
          <ac:chgData name="Deborah Shaw" userId="79bf7848-a030-4096-934a-3abbfde4984a" providerId="ADAL" clId="{A5130BBC-1081-46AA-BE43-836C3B237033}" dt="2024-04-11T19:38:47.402" v="129" actId="1076"/>
          <ac:spMkLst>
            <pc:docMk/>
            <pc:sldMk cId="1105777990" sldId="310"/>
            <ac:spMk id="4" creationId="{A15A585C-182F-4097-AE7A-03F38E316BE5}"/>
          </ac:spMkLst>
        </pc:spChg>
        <pc:spChg chg="mod">
          <ac:chgData name="Deborah Shaw" userId="79bf7848-a030-4096-934a-3abbfde4984a" providerId="ADAL" clId="{A5130BBC-1081-46AA-BE43-836C3B237033}" dt="2024-04-11T19:37:42.836" v="108"/>
          <ac:spMkLst>
            <pc:docMk/>
            <pc:sldMk cId="1105777990" sldId="310"/>
            <ac:spMk id="5" creationId="{5CCF5C71-3467-04F6-8B04-74E14CE07BB4}"/>
          </ac:spMkLst>
        </pc:spChg>
        <pc:spChg chg="mod">
          <ac:chgData name="Deborah Shaw" userId="79bf7848-a030-4096-934a-3abbfde4984a" providerId="ADAL" clId="{A5130BBC-1081-46AA-BE43-836C3B237033}" dt="2024-04-11T19:37:59.619" v="117" actId="404"/>
          <ac:spMkLst>
            <pc:docMk/>
            <pc:sldMk cId="1105777990" sldId="310"/>
            <ac:spMk id="8" creationId="{76297D75-8814-FAE3-6980-409F6084778B}"/>
          </ac:spMkLst>
        </pc:spChg>
        <pc:spChg chg="mod">
          <ac:chgData name="Deborah Shaw" userId="79bf7848-a030-4096-934a-3abbfde4984a" providerId="ADAL" clId="{A5130BBC-1081-46AA-BE43-836C3B237033}" dt="2024-04-11T19:37:42.836" v="108"/>
          <ac:spMkLst>
            <pc:docMk/>
            <pc:sldMk cId="1105777990" sldId="310"/>
            <ac:spMk id="15" creationId="{8F1E66D1-ABF9-FA04-8D5F-8F845F670855}"/>
          </ac:spMkLst>
        </pc:spChg>
        <pc:grpChg chg="add mod">
          <ac:chgData name="Deborah Shaw" userId="79bf7848-a030-4096-934a-3abbfde4984a" providerId="ADAL" clId="{A5130BBC-1081-46AA-BE43-836C3B237033}" dt="2024-04-11T19:38:42.097" v="128" actId="1076"/>
          <ac:grpSpMkLst>
            <pc:docMk/>
            <pc:sldMk cId="1105777990" sldId="310"/>
            <ac:grpSpMk id="2" creationId="{2EF1883F-8A16-A7AA-F67A-34ECD87228FB}"/>
          </ac:grpSpMkLst>
        </pc:grpChg>
        <pc:picChg chg="mod">
          <ac:chgData name="Deborah Shaw" userId="79bf7848-a030-4096-934a-3abbfde4984a" providerId="ADAL" clId="{A5130BBC-1081-46AA-BE43-836C3B237033}" dt="2024-04-11T19:37:42.836" v="108"/>
          <ac:picMkLst>
            <pc:docMk/>
            <pc:sldMk cId="1105777990" sldId="310"/>
            <ac:picMk id="14" creationId="{9DF25FD6-B010-4723-D0A0-CA6059E1D393}"/>
          </ac:picMkLst>
        </pc:picChg>
      </pc:sldChg>
      <pc:sldChg chg="modSp mod">
        <pc:chgData name="Deborah Shaw" userId="79bf7848-a030-4096-934a-3abbfde4984a" providerId="ADAL" clId="{A5130BBC-1081-46AA-BE43-836C3B237033}" dt="2024-04-11T19:31:11.489" v="9" actId="403"/>
        <pc:sldMkLst>
          <pc:docMk/>
          <pc:sldMk cId="3629754069" sldId="313"/>
        </pc:sldMkLst>
        <pc:spChg chg="mod">
          <ac:chgData name="Deborah Shaw" userId="79bf7848-a030-4096-934a-3abbfde4984a" providerId="ADAL" clId="{A5130BBC-1081-46AA-BE43-836C3B237033}" dt="2024-04-11T19:31:11.489" v="9" actId="403"/>
          <ac:spMkLst>
            <pc:docMk/>
            <pc:sldMk cId="3629754069" sldId="313"/>
            <ac:spMk id="3" creationId="{117E80A5-0A88-072D-D373-1B79DB1B2DCA}"/>
          </ac:spMkLst>
        </pc:spChg>
        <pc:spChg chg="mod">
          <ac:chgData name="Deborah Shaw" userId="79bf7848-a030-4096-934a-3abbfde4984a" providerId="ADAL" clId="{A5130BBC-1081-46AA-BE43-836C3B237033}" dt="2024-04-11T19:31:00.670" v="7" actId="782"/>
          <ac:spMkLst>
            <pc:docMk/>
            <pc:sldMk cId="3629754069" sldId="313"/>
            <ac:spMk id="7" creationId="{6D1C5468-2E27-9AF9-E8A7-9D00C2F6695F}"/>
          </ac:spMkLst>
        </pc:spChg>
      </pc:sldChg>
      <pc:sldChg chg="modSp mod">
        <pc:chgData name="Deborah Shaw" userId="79bf7848-a030-4096-934a-3abbfde4984a" providerId="ADAL" clId="{A5130BBC-1081-46AA-BE43-836C3B237033}" dt="2024-04-11T19:36:12.494" v="91" actId="403"/>
        <pc:sldMkLst>
          <pc:docMk/>
          <pc:sldMk cId="4128292258" sldId="314"/>
        </pc:sldMkLst>
        <pc:spChg chg="mod">
          <ac:chgData name="Deborah Shaw" userId="79bf7848-a030-4096-934a-3abbfde4984a" providerId="ADAL" clId="{A5130BBC-1081-46AA-BE43-836C3B237033}" dt="2024-04-11T19:36:12.494" v="91" actId="403"/>
          <ac:spMkLst>
            <pc:docMk/>
            <pc:sldMk cId="4128292258" sldId="314"/>
            <ac:spMk id="2" creationId="{D022B1AD-56C8-7BB7-3840-22E328627AAA}"/>
          </ac:spMkLst>
        </pc:spChg>
        <pc:spChg chg="mod">
          <ac:chgData name="Deborah Shaw" userId="79bf7848-a030-4096-934a-3abbfde4984a" providerId="ADAL" clId="{A5130BBC-1081-46AA-BE43-836C3B237033}" dt="2024-04-11T19:36:03.220" v="89" actId="403"/>
          <ac:spMkLst>
            <pc:docMk/>
            <pc:sldMk cId="4128292258" sldId="314"/>
            <ac:spMk id="3" creationId="{7B059F5D-5111-E84E-D940-603E126E0554}"/>
          </ac:spMkLst>
        </pc:spChg>
      </pc:sldChg>
    </pc:docChg>
  </pc:docChgLst>
  <pc:docChgLst>
    <pc:chgData name="Tina Slack" userId="5020e05b7d920362" providerId="LiveId" clId="{471E1C52-455C-4BA5-9422-EF78B3EBCE95}"/>
    <pc:docChg chg="undo custSel delSld modSld sldOrd">
      <pc:chgData name="Tina Slack" userId="5020e05b7d920362" providerId="LiveId" clId="{471E1C52-455C-4BA5-9422-EF78B3EBCE95}" dt="2023-08-24T13:24:41.009" v="41" actId="478"/>
      <pc:docMkLst>
        <pc:docMk/>
      </pc:docMkLst>
      <pc:sldChg chg="addSp delSp modSp mod">
        <pc:chgData name="Tina Slack" userId="5020e05b7d920362" providerId="LiveId" clId="{471E1C52-455C-4BA5-9422-EF78B3EBCE95}" dt="2023-08-24T13:22:43.528" v="34" actId="1076"/>
        <pc:sldMkLst>
          <pc:docMk/>
          <pc:sldMk cId="3709445605" sldId="264"/>
        </pc:sldMkLst>
        <pc:spChg chg="mod">
          <ac:chgData name="Tina Slack" userId="5020e05b7d920362" providerId="LiveId" clId="{471E1C52-455C-4BA5-9422-EF78B3EBCE95}" dt="2023-08-24T13:22:35.752" v="32" actId="1076"/>
          <ac:spMkLst>
            <pc:docMk/>
            <pc:sldMk cId="3709445605" sldId="264"/>
            <ac:spMk id="3" creationId="{E7997E9E-F5AE-46A6-8433-D9E74593E296}"/>
          </ac:spMkLst>
        </pc:spChg>
        <pc:picChg chg="add del mod">
          <ac:chgData name="Tina Slack" userId="5020e05b7d920362" providerId="LiveId" clId="{471E1C52-455C-4BA5-9422-EF78B3EBCE95}" dt="2023-08-24T13:22:43.528" v="34" actId="1076"/>
          <ac:picMkLst>
            <pc:docMk/>
            <pc:sldMk cId="3709445605" sldId="264"/>
            <ac:picMk id="2" creationId="{D0FF50DB-4125-973A-6EC1-6B52714364CB}"/>
          </ac:picMkLst>
        </pc:picChg>
      </pc:sldChg>
      <pc:sldChg chg="del">
        <pc:chgData name="Tina Slack" userId="5020e05b7d920362" providerId="LiveId" clId="{471E1C52-455C-4BA5-9422-EF78B3EBCE95}" dt="2023-08-24T12:40:16.125" v="4" actId="2696"/>
        <pc:sldMkLst>
          <pc:docMk/>
          <pc:sldMk cId="3072800876" sldId="280"/>
        </pc:sldMkLst>
      </pc:sldChg>
      <pc:sldChg chg="ord">
        <pc:chgData name="Tina Slack" userId="5020e05b7d920362" providerId="LiveId" clId="{471E1C52-455C-4BA5-9422-EF78B3EBCE95}" dt="2023-08-24T12:50:54.083" v="25"/>
        <pc:sldMkLst>
          <pc:docMk/>
          <pc:sldMk cId="801358169" sldId="286"/>
        </pc:sldMkLst>
      </pc:sldChg>
      <pc:sldChg chg="addSp delSp modSp mod delAnim">
        <pc:chgData name="Tina Slack" userId="5020e05b7d920362" providerId="LiveId" clId="{471E1C52-455C-4BA5-9422-EF78B3EBCE95}" dt="2023-08-24T13:24:41.009" v="41" actId="478"/>
        <pc:sldMkLst>
          <pc:docMk/>
          <pc:sldMk cId="1208776318" sldId="308"/>
        </pc:sldMkLst>
        <pc:spChg chg="del">
          <ac:chgData name="Tina Slack" userId="5020e05b7d920362" providerId="LiveId" clId="{471E1C52-455C-4BA5-9422-EF78B3EBCE95}" dt="2023-08-24T13:24:38.274" v="40" actId="478"/>
          <ac:spMkLst>
            <pc:docMk/>
            <pc:sldMk cId="1208776318" sldId="308"/>
            <ac:spMk id="2" creationId="{63E81D1F-BBF4-3F7D-467F-C654CFED2DC1}"/>
          </ac:spMkLst>
        </pc:spChg>
        <pc:spChg chg="del">
          <ac:chgData name="Tina Slack" userId="5020e05b7d920362" providerId="LiveId" clId="{471E1C52-455C-4BA5-9422-EF78B3EBCE95}" dt="2023-08-24T13:24:41.009" v="41" actId="478"/>
          <ac:spMkLst>
            <pc:docMk/>
            <pc:sldMk cId="1208776318" sldId="308"/>
            <ac:spMk id="3" creationId="{26FADB6C-6CB5-4D7C-AC09-B89C68326468}"/>
          </ac:spMkLst>
        </pc:spChg>
        <pc:spChg chg="add del mod">
          <ac:chgData name="Tina Slack" userId="5020e05b7d920362" providerId="LiveId" clId="{471E1C52-455C-4BA5-9422-EF78B3EBCE95}" dt="2023-08-24T13:24:34.035" v="39" actId="6549"/>
          <ac:spMkLst>
            <pc:docMk/>
            <pc:sldMk cId="1208776318" sldId="308"/>
            <ac:spMk id="4" creationId="{A15A585C-182F-4097-AE7A-03F38E316BE5}"/>
          </ac:spMkLst>
        </pc:spChg>
      </pc:sldChg>
      <pc:sldChg chg="modSp mod">
        <pc:chgData name="Tina Slack" userId="5020e05b7d920362" providerId="LiveId" clId="{471E1C52-455C-4BA5-9422-EF78B3EBCE95}" dt="2023-08-24T12:49:44.566" v="23" actId="1076"/>
        <pc:sldMkLst>
          <pc:docMk/>
          <pc:sldMk cId="2984333115" sldId="309"/>
        </pc:sldMkLst>
        <pc:spChg chg="mod">
          <ac:chgData name="Tina Slack" userId="5020e05b7d920362" providerId="LiveId" clId="{471E1C52-455C-4BA5-9422-EF78B3EBCE95}" dt="2023-08-24T12:39:10.241" v="1" actId="14100"/>
          <ac:spMkLst>
            <pc:docMk/>
            <pc:sldMk cId="2984333115" sldId="309"/>
            <ac:spMk id="3" creationId="{E7997E9E-F5AE-46A6-8433-D9E74593E296}"/>
          </ac:spMkLst>
        </pc:spChg>
        <pc:picChg chg="mod modCrop">
          <ac:chgData name="Tina Slack" userId="5020e05b7d920362" providerId="LiveId" clId="{471E1C52-455C-4BA5-9422-EF78B3EBCE95}" dt="2023-08-24T12:49:44.566" v="23" actId="1076"/>
          <ac:picMkLst>
            <pc:docMk/>
            <pc:sldMk cId="2984333115" sldId="309"/>
            <ac:picMk id="10" creationId="{76F47794-E80E-914B-BA09-F71241C09492}"/>
          </ac:picMkLst>
        </pc:picChg>
      </pc:sldChg>
      <pc:sldChg chg="delSp mod delAnim">
        <pc:chgData name="Tina Slack" userId="5020e05b7d920362" providerId="LiveId" clId="{471E1C52-455C-4BA5-9422-EF78B3EBCE95}" dt="2023-08-24T13:19:48.210" v="27" actId="478"/>
        <pc:sldMkLst>
          <pc:docMk/>
          <pc:sldMk cId="3472981547" sldId="312"/>
        </pc:sldMkLst>
        <pc:spChg chg="del">
          <ac:chgData name="Tina Slack" userId="5020e05b7d920362" providerId="LiveId" clId="{471E1C52-455C-4BA5-9422-EF78B3EBCE95}" dt="2023-08-24T13:19:45.044" v="26" actId="478"/>
          <ac:spMkLst>
            <pc:docMk/>
            <pc:sldMk cId="3472981547" sldId="312"/>
            <ac:spMk id="3" creationId="{26FADB6C-6CB5-4D7C-AC09-B89C68326468}"/>
          </ac:spMkLst>
        </pc:spChg>
        <pc:spChg chg="del">
          <ac:chgData name="Tina Slack" userId="5020e05b7d920362" providerId="LiveId" clId="{471E1C52-455C-4BA5-9422-EF78B3EBCE95}" dt="2023-08-24T13:19:48.210" v="27" actId="478"/>
          <ac:spMkLst>
            <pc:docMk/>
            <pc:sldMk cId="3472981547" sldId="312"/>
            <ac:spMk id="6" creationId="{E78A0576-3BD4-3AB7-99C6-9431BD6E4422}"/>
          </ac:spMkLst>
        </pc:spChg>
      </pc:sldChg>
    </pc:docChg>
  </pc:docChgLst>
  <pc:docChgLst>
    <pc:chgData name="Deborah Shaw" userId="S::deborah_shaw@wycliffeassociates.org::79bf7848-a030-4096-934a-3abbfde4984a" providerId="AD" clId="Web-{9BED96A9-F658-B71B-C146-4D1374995B11}"/>
    <pc:docChg chg="modSld">
      <pc:chgData name="Deborah Shaw" userId="S::deborah_shaw@wycliffeassociates.org::79bf7848-a030-4096-934a-3abbfde4984a" providerId="AD" clId="Web-{9BED96A9-F658-B71B-C146-4D1374995B11}" dt="2023-12-19T04:45:31.011" v="0"/>
      <pc:docMkLst>
        <pc:docMk/>
      </pc:docMkLst>
      <pc:sldChg chg="delAnim">
        <pc:chgData name="Deborah Shaw" userId="S::deborah_shaw@wycliffeassociates.org::79bf7848-a030-4096-934a-3abbfde4984a" providerId="AD" clId="Web-{9BED96A9-F658-B71B-C146-4D1374995B11}" dt="2023-12-19T04:45:31.011" v="0"/>
        <pc:sldMkLst>
          <pc:docMk/>
          <pc:sldMk cId="1105777990" sldId="310"/>
        </pc:sldMkLst>
      </pc:sldChg>
    </pc:docChg>
  </pc:docChgLst>
  <pc:docChgLst>
    <pc:chgData name="Deborah Shaw" userId="S::deborah_shaw@wycliffeassociates.org::79bf7848-a030-4096-934a-3abbfde4984a" providerId="AD" clId="Web-{04549366-4112-8253-4F5F-A4279EC5DDE4}"/>
    <pc:docChg chg="addSld sldOrd">
      <pc:chgData name="Deborah Shaw" userId="S::deborah_shaw@wycliffeassociates.org::79bf7848-a030-4096-934a-3abbfde4984a" providerId="AD" clId="Web-{04549366-4112-8253-4F5F-A4279EC5DDE4}" dt="2023-12-17T22:07:50.739" v="1"/>
      <pc:docMkLst>
        <pc:docMk/>
      </pc:docMkLst>
      <pc:sldChg chg="add ord">
        <pc:chgData name="Deborah Shaw" userId="S::deborah_shaw@wycliffeassociates.org::79bf7848-a030-4096-934a-3abbfde4984a" providerId="AD" clId="Web-{04549366-4112-8253-4F5F-A4279EC5DDE4}" dt="2023-12-17T22:07:50.739" v="1"/>
        <pc:sldMkLst>
          <pc:docMk/>
          <pc:sldMk cId="3829610916" sldId="295"/>
        </pc:sldMkLst>
      </pc:sldChg>
    </pc:docChg>
  </pc:docChgLst>
  <pc:docChgLst>
    <pc:chgData name="Gillian Alcorn" userId="S::gill_alcorn@wycliffeassociates.org::6bd34c75-7694-4bed-b49b-bd31e3f4958d" providerId="AD" clId="Web-{E7F00AC4-E949-EC13-196B-1847422C6566}"/>
    <pc:docChg chg="modSld">
      <pc:chgData name="Gillian Alcorn" userId="S::gill_alcorn@wycliffeassociates.org::6bd34c75-7694-4bed-b49b-bd31e3f4958d" providerId="AD" clId="Web-{E7F00AC4-E949-EC13-196B-1847422C6566}" dt="2023-10-26T07:08:22.945" v="1" actId="1076"/>
      <pc:docMkLst>
        <pc:docMk/>
      </pc:docMkLst>
      <pc:sldChg chg="modSp">
        <pc:chgData name="Gillian Alcorn" userId="S::gill_alcorn@wycliffeassociates.org::6bd34c75-7694-4bed-b49b-bd31e3f4958d" providerId="AD" clId="Web-{E7F00AC4-E949-EC13-196B-1847422C6566}" dt="2023-10-26T07:08:22.945" v="1" actId="1076"/>
        <pc:sldMkLst>
          <pc:docMk/>
          <pc:sldMk cId="801358169" sldId="286"/>
        </pc:sldMkLst>
        <pc:spChg chg="mod">
          <ac:chgData name="Gillian Alcorn" userId="S::gill_alcorn@wycliffeassociates.org::6bd34c75-7694-4bed-b49b-bd31e3f4958d" providerId="AD" clId="Web-{E7F00AC4-E949-EC13-196B-1847422C6566}" dt="2023-10-26T07:08:22.945" v="1" actId="1076"/>
          <ac:spMkLst>
            <pc:docMk/>
            <pc:sldMk cId="801358169" sldId="286"/>
            <ac:spMk id="6" creationId="{F8E8C7B3-6653-C3DB-4D1B-D24FE443B162}"/>
          </ac:spMkLst>
        </pc:spChg>
      </pc:sldChg>
    </pc:docChg>
  </pc:docChgLst>
  <pc:docChgLst>
    <pc:chgData name="Mary Stout" userId="S::mary_stout@wycliffeassociates.org::aa3233c2-3252-4841-9088-85efb7bdb5d2" providerId="AD" clId="Web-{2985D11A-CE8F-4E3C-B74C-21B2005997D4}"/>
    <pc:docChg chg="modSld">
      <pc:chgData name="Mary Stout" userId="S::mary_stout@wycliffeassociates.org::aa3233c2-3252-4841-9088-85efb7bdb5d2" providerId="AD" clId="Web-{2985D11A-CE8F-4E3C-B74C-21B2005997D4}" dt="2023-12-11T21:20:51.219" v="11"/>
      <pc:docMkLst>
        <pc:docMk/>
      </pc:docMkLst>
      <pc:sldChg chg="delAnim">
        <pc:chgData name="Mary Stout" userId="S::mary_stout@wycliffeassociates.org::aa3233c2-3252-4841-9088-85efb7bdb5d2" providerId="AD" clId="Web-{2985D11A-CE8F-4E3C-B74C-21B2005997D4}" dt="2023-12-11T21:20:24.843" v="8"/>
        <pc:sldMkLst>
          <pc:docMk/>
          <pc:sldMk cId="3709445605" sldId="264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18:58.856" v="4"/>
        <pc:sldMkLst>
          <pc:docMk/>
          <pc:sldMk cId="801358169" sldId="286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19:26.200" v="5"/>
        <pc:sldMkLst>
          <pc:docMk/>
          <pc:sldMk cId="2984333115" sldId="309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20:51.219" v="11"/>
        <pc:sldMkLst>
          <pc:docMk/>
          <pc:sldMk cId="1105777990" sldId="310"/>
        </pc:sldMkLst>
      </pc:sldChg>
    </pc:docChg>
  </pc:docChgLst>
  <pc:docChgLst>
    <pc:chgData name="Deborah Shaw" userId="79bf7848-a030-4096-934a-3abbfde4984a" providerId="ADAL" clId="{5EBCA9E9-3B7B-4BA3-B612-FAA7B2804D3B}"/>
    <pc:docChg chg="undo custSel addSld delSld modSld">
      <pc:chgData name="Deborah Shaw" userId="79bf7848-a030-4096-934a-3abbfde4984a" providerId="ADAL" clId="{5EBCA9E9-3B7B-4BA3-B612-FAA7B2804D3B}" dt="2023-12-21T03:46:02.675" v="102" actId="2696"/>
      <pc:docMkLst>
        <pc:docMk/>
      </pc:docMkLst>
      <pc:sldChg chg="delSp del mod">
        <pc:chgData name="Deborah Shaw" userId="79bf7848-a030-4096-934a-3abbfde4984a" providerId="ADAL" clId="{5EBCA9E9-3B7B-4BA3-B612-FAA7B2804D3B}" dt="2023-12-21T03:32:10.422" v="33" actId="2696"/>
        <pc:sldMkLst>
          <pc:docMk/>
          <pc:sldMk cId="2126766571" sldId="260"/>
        </pc:sldMkLst>
        <pc:picChg chg="del">
          <ac:chgData name="Deborah Shaw" userId="79bf7848-a030-4096-934a-3abbfde4984a" providerId="ADAL" clId="{5EBCA9E9-3B7B-4BA3-B612-FAA7B2804D3B}" dt="2023-12-21T03:31:12.077" v="0" actId="21"/>
          <ac:picMkLst>
            <pc:docMk/>
            <pc:sldMk cId="2126766571" sldId="260"/>
            <ac:picMk id="5" creationId="{BEBBE691-C95C-4874-BCF5-5224B2E2352D}"/>
          </ac:picMkLst>
        </pc:picChg>
      </pc:sldChg>
      <pc:sldChg chg="del">
        <pc:chgData name="Deborah Shaw" userId="79bf7848-a030-4096-934a-3abbfde4984a" providerId="ADAL" clId="{5EBCA9E9-3B7B-4BA3-B612-FAA7B2804D3B}" dt="2023-12-21T03:32:01.663" v="32" actId="2696"/>
        <pc:sldMkLst>
          <pc:docMk/>
          <pc:sldMk cId="3829610916" sldId="295"/>
        </pc:sldMkLst>
      </pc:sldChg>
      <pc:sldChg chg="del">
        <pc:chgData name="Deborah Shaw" userId="79bf7848-a030-4096-934a-3abbfde4984a" providerId="ADAL" clId="{5EBCA9E9-3B7B-4BA3-B612-FAA7B2804D3B}" dt="2023-12-21T03:46:02.675" v="102" actId="2696"/>
        <pc:sldMkLst>
          <pc:docMk/>
          <pc:sldMk cId="1208776318" sldId="308"/>
        </pc:sldMkLst>
      </pc:sldChg>
      <pc:sldChg chg="delSp modSp del mod">
        <pc:chgData name="Deborah Shaw" userId="79bf7848-a030-4096-934a-3abbfde4984a" providerId="ADAL" clId="{5EBCA9E9-3B7B-4BA3-B612-FAA7B2804D3B}" dt="2023-12-21T03:42:05.481" v="101" actId="2696"/>
        <pc:sldMkLst>
          <pc:docMk/>
          <pc:sldMk cId="2984333115" sldId="309"/>
        </pc:sldMkLst>
        <pc:spChg chg="mod">
          <ac:chgData name="Deborah Shaw" userId="79bf7848-a030-4096-934a-3abbfde4984a" providerId="ADAL" clId="{5EBCA9E9-3B7B-4BA3-B612-FAA7B2804D3B}" dt="2023-12-21T03:37:41.250" v="47" actId="20577"/>
          <ac:spMkLst>
            <pc:docMk/>
            <pc:sldMk cId="2984333115" sldId="309"/>
            <ac:spMk id="3" creationId="{E7997E9E-F5AE-46A6-8433-D9E74593E296}"/>
          </ac:spMkLst>
        </pc:spChg>
        <pc:picChg chg="del mod">
          <ac:chgData name="Deborah Shaw" userId="79bf7848-a030-4096-934a-3abbfde4984a" providerId="ADAL" clId="{5EBCA9E9-3B7B-4BA3-B612-FAA7B2804D3B}" dt="2023-12-21T03:38:33.734" v="51" actId="21"/>
          <ac:picMkLst>
            <pc:docMk/>
            <pc:sldMk cId="2984333115" sldId="309"/>
            <ac:picMk id="10" creationId="{76F47794-E80E-914B-BA09-F71241C09492}"/>
          </ac:picMkLst>
        </pc:picChg>
      </pc:sldChg>
      <pc:sldChg chg="delSp modSp mod">
        <pc:chgData name="Deborah Shaw" userId="79bf7848-a030-4096-934a-3abbfde4984a" providerId="ADAL" clId="{5EBCA9E9-3B7B-4BA3-B612-FAA7B2804D3B}" dt="2023-12-21T03:32:40.547" v="36" actId="5793"/>
        <pc:sldMkLst>
          <pc:docMk/>
          <pc:sldMk cId="3629754069" sldId="313"/>
        </pc:sldMkLst>
        <pc:spChg chg="mod">
          <ac:chgData name="Deborah Shaw" userId="79bf7848-a030-4096-934a-3abbfde4984a" providerId="ADAL" clId="{5EBCA9E9-3B7B-4BA3-B612-FAA7B2804D3B}" dt="2023-12-21T03:32:40.547" v="36" actId="5793"/>
          <ac:spMkLst>
            <pc:docMk/>
            <pc:sldMk cId="3629754069" sldId="313"/>
            <ac:spMk id="3" creationId="{117E80A5-0A88-072D-D373-1B79DB1B2DCA}"/>
          </ac:spMkLst>
        </pc:spChg>
        <pc:spChg chg="mod">
          <ac:chgData name="Deborah Shaw" userId="79bf7848-a030-4096-934a-3abbfde4984a" providerId="ADAL" clId="{5EBCA9E9-3B7B-4BA3-B612-FAA7B2804D3B}" dt="2023-12-21T03:31:53" v="31" actId="1076"/>
          <ac:spMkLst>
            <pc:docMk/>
            <pc:sldMk cId="3629754069" sldId="313"/>
            <ac:spMk id="7" creationId="{6D1C5468-2E27-9AF9-E8A7-9D00C2F6695F}"/>
          </ac:spMkLst>
        </pc:spChg>
        <pc:spChg chg="del">
          <ac:chgData name="Deborah Shaw" userId="79bf7848-a030-4096-934a-3abbfde4984a" providerId="ADAL" clId="{5EBCA9E9-3B7B-4BA3-B612-FAA7B2804D3B}" dt="2023-12-21T03:31:45.146" v="30" actId="21"/>
          <ac:spMkLst>
            <pc:docMk/>
            <pc:sldMk cId="3629754069" sldId="313"/>
            <ac:spMk id="9" creationId="{EA4776F2-8249-1257-551D-80D9CD0F0596}"/>
          </ac:spMkLst>
        </pc:spChg>
        <pc:picChg chg="mod">
          <ac:chgData name="Deborah Shaw" userId="79bf7848-a030-4096-934a-3abbfde4984a" providerId="ADAL" clId="{5EBCA9E9-3B7B-4BA3-B612-FAA7B2804D3B}" dt="2023-12-21T03:31:19.164" v="1" actId="14826"/>
          <ac:picMkLst>
            <pc:docMk/>
            <pc:sldMk cId="3629754069" sldId="313"/>
            <ac:picMk id="6" creationId="{4B1342BB-B465-1A3D-28BC-F5045ABD0A0E}"/>
          </ac:picMkLst>
        </pc:picChg>
      </pc:sldChg>
      <pc:sldChg chg="addSp modSp new mod">
        <pc:chgData name="Deborah Shaw" userId="79bf7848-a030-4096-934a-3abbfde4984a" providerId="ADAL" clId="{5EBCA9E9-3B7B-4BA3-B612-FAA7B2804D3B}" dt="2023-12-21T03:41:53.287" v="100" actId="732"/>
        <pc:sldMkLst>
          <pc:docMk/>
          <pc:sldMk cId="4128292258" sldId="314"/>
        </pc:sldMkLst>
        <pc:spChg chg="mod">
          <ac:chgData name="Deborah Shaw" userId="79bf7848-a030-4096-934a-3abbfde4984a" providerId="ADAL" clId="{5EBCA9E9-3B7B-4BA3-B612-FAA7B2804D3B}" dt="2023-12-21T03:40:54.412" v="91" actId="1076"/>
          <ac:spMkLst>
            <pc:docMk/>
            <pc:sldMk cId="4128292258" sldId="314"/>
            <ac:spMk id="2" creationId="{D022B1AD-56C8-7BB7-3840-22E328627AAA}"/>
          </ac:spMkLst>
        </pc:spChg>
        <pc:spChg chg="mod">
          <ac:chgData name="Deborah Shaw" userId="79bf7848-a030-4096-934a-3abbfde4984a" providerId="ADAL" clId="{5EBCA9E9-3B7B-4BA3-B612-FAA7B2804D3B}" dt="2023-12-21T03:40:48.199" v="90" actId="20577"/>
          <ac:spMkLst>
            <pc:docMk/>
            <pc:sldMk cId="4128292258" sldId="314"/>
            <ac:spMk id="3" creationId="{7B059F5D-5111-E84E-D940-603E126E0554}"/>
          </ac:spMkLst>
        </pc:spChg>
        <pc:picChg chg="add mod ord modCrop">
          <ac:chgData name="Deborah Shaw" userId="79bf7848-a030-4096-934a-3abbfde4984a" providerId="ADAL" clId="{5EBCA9E9-3B7B-4BA3-B612-FAA7B2804D3B}" dt="2023-12-21T03:41:53.287" v="100" actId="732"/>
          <ac:picMkLst>
            <pc:docMk/>
            <pc:sldMk cId="4128292258" sldId="314"/>
            <ac:picMk id="4" creationId="{B213FBA6-F9F6-26A9-FFA7-AD7833C5A9BB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4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92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82" b="10982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3658183"/>
            <a:ext cx="5394834" cy="2851456"/>
          </a:xfrm>
        </p:spPr>
        <p:txBody>
          <a:bodyPr anchor="ctr">
            <a:normAutofit/>
          </a:bodyPr>
          <a:lstStyle/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2800" dirty="0">
                <a:solidFill>
                  <a:schemeClr val="tx1"/>
                </a:solidFill>
                <a:ea typeface="Arial" panose="020B0604020202020204" pitchFamily="34" charset="0"/>
              </a:rPr>
              <a:t>لا تحجب الخير عن أولئك الذين يستحقونه ، عندما يكون في قدرة يدك على القيام بذلك. لا تقل لقريبك ، "اذهب ، وعد ، وغدا سأعطيه" ، عندما يكون معك (أمثال 3: 27-28).</a:t>
            </a:r>
            <a:endParaRPr lang="en-US" sz="1600" dirty="0">
              <a:solidFill>
                <a:schemeClr val="tx1"/>
              </a:solidFill>
              <a:effectLst/>
              <a:latin typeface="Calibri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1800" dirty="0">
                <a:latin typeface="Calibri"/>
                <a:ea typeface="Times New Roman" panose="02020603050405020304" pitchFamily="18" charset="0"/>
                <a:cs typeface="Arial"/>
              </a:rPr>
              <a:t>كل الكتاب المقدس مأخوذ من نسخة® الملك جيمس الجديدة. © 1982 بواسطة </a:t>
            </a:r>
            <a:r>
              <a:rPr lang="en-US" sz="1800" dirty="0">
                <a:latin typeface="Calibri"/>
                <a:ea typeface="Times New Roman" panose="02020603050405020304" pitchFamily="18" charset="0"/>
                <a:cs typeface="Arial"/>
              </a:rPr>
              <a:t>Thomas Nelson، Inc. </a:t>
            </a:r>
            <a:r>
              <a:rPr lang="ar-SA" sz="1800" dirty="0">
                <a:latin typeface="Calibri"/>
                <a:ea typeface="Times New Roman" panose="02020603050405020304" pitchFamily="18" charset="0"/>
                <a:cs typeface="Arial"/>
              </a:rPr>
              <a:t>مستخدمة بإذن. كل الحقوق محفوظة.</a:t>
            </a:r>
            <a:endParaRPr lang="en-US" sz="1600" dirty="0">
              <a:effectLst/>
              <a:latin typeface="Calibri"/>
              <a:ea typeface="Times New Roman" panose="02020603050405020304" pitchFamily="18" charset="0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73598" y="3806639"/>
            <a:ext cx="3040036" cy="2554545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/>
            <a:r>
              <a:rPr lang="ar-SA" sz="40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</a:rPr>
              <a:t>الافراج في وقت مبكر ، 
مراجعة في كثير من الأحيان</a:t>
            </a:r>
            <a:endParaRPr lang="en-US" sz="4000" b="1" dirty="0">
              <a:solidFill>
                <a:srgbClr val="B95659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4572000" y="-464374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	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4572000" y="2405480"/>
            <a:ext cx="4154051" cy="193899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rtl="1"/>
            <a:r>
              <a:rPr lang="ar-SA" sz="40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متى يجب مشاركة الترجمة مع مجتمع اللغة؟</a:t>
            </a:r>
            <a:endParaRPr lang="en-US" sz="4000" b="1" dirty="0">
              <a:solidFill>
                <a:schemeClr val="tx2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0905FD7-F01F-D34C-8A3F-418F27206225}"/>
              </a:ext>
            </a:extLst>
          </p:cNvPr>
          <p:cNvGrpSpPr/>
          <p:nvPr/>
        </p:nvGrpSpPr>
        <p:grpSpPr>
          <a:xfrm>
            <a:off x="752673" y="608112"/>
            <a:ext cx="3819327" cy="5997778"/>
            <a:chOff x="4916900" y="581608"/>
            <a:chExt cx="3819327" cy="5997778"/>
          </a:xfrm>
        </p:grpSpPr>
        <p:pic>
          <p:nvPicPr>
            <p:cNvPr id="2" name="Picture 1" descr="A picture containing text, indoor, paper&#10;&#10;Description automatically generated">
              <a:extLst>
                <a:ext uri="{FF2B5EF4-FFF2-40B4-BE49-F238E27FC236}">
                  <a16:creationId xmlns:a16="http://schemas.microsoft.com/office/drawing/2014/main" id="{BDD9618A-FD67-0C5F-89D7-768C317E82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7840"/>
            <a:stretch/>
          </p:blipFill>
          <p:spPr>
            <a:xfrm>
              <a:off x="5176935" y="581608"/>
              <a:ext cx="3299254" cy="181588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9D11672-7364-C835-C4EB-00E31F619860}"/>
                </a:ext>
              </a:extLst>
            </p:cNvPr>
            <p:cNvSpPr txBox="1"/>
            <p:nvPr/>
          </p:nvSpPr>
          <p:spPr>
            <a:xfrm>
              <a:off x="4916900" y="2631989"/>
              <a:ext cx="381932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ar-SA" sz="2800"/>
                <a:t>عندما يكون المترجمون قد جعلوا ذلك أفضل ما في وسعهم 
في ذلك الوقت</a:t>
              </a:r>
              <a:endParaRPr lang="en-US" sz="28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20D0EB0-1ACD-F4F6-76B5-43E2594E89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778" t="13437" r="974" b="-7526"/>
            <a:stretch/>
          </p:blipFill>
          <p:spPr>
            <a:xfrm>
              <a:off x="5511426" y="3991232"/>
              <a:ext cx="2630273" cy="25881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1358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armers working">
            <a:extLst>
              <a:ext uri="{FF2B5EF4-FFF2-40B4-BE49-F238E27FC236}">
                <a16:creationId xmlns:a16="http://schemas.microsoft.com/office/drawing/2014/main" id="{B213FBA6-F9F6-26A9-FFA7-AD7833C5A9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24" t="47605" r="1660" b="3209"/>
          <a:stretch/>
        </p:blipFill>
        <p:spPr>
          <a:xfrm>
            <a:off x="0" y="217713"/>
            <a:ext cx="9144000" cy="33162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22B1AD-56C8-7BB7-3840-22E328627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707" y="3550371"/>
            <a:ext cx="7886700" cy="1325563"/>
          </a:xfrm>
        </p:spPr>
        <p:txBody>
          <a:bodyPr/>
          <a:lstStyle/>
          <a:p>
            <a:r>
              <a:rPr lang="ar-SA" sz="4000">
                <a:solidFill>
                  <a:schemeClr val="tx1"/>
                </a:solidFill>
              </a:rPr>
              <a:t>الجامعة ١١: ٢، ٤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59F5D-5111-E84E-D940-603E126E0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735" y="4118597"/>
            <a:ext cx="7886700" cy="2010060"/>
          </a:xfrm>
        </p:spPr>
        <p:txBody>
          <a:bodyPr/>
          <a:lstStyle/>
          <a:p>
            <a:pPr marL="0" indent="0" algn="r" rtl="1">
              <a:buNone/>
            </a:pPr>
            <a:r>
              <a:rPr lang="ar-SA" sz="3200">
                <a:solidFill>
                  <a:srgbClr val="000000"/>
                </a:solidFill>
                <a:latin typeface="system-ui"/>
              </a:rPr>
              <a:t>إعطاء حصة لسبعة ، وكذلك لثمانية ،</a:t>
            </a:r>
            <a:br>
              <a:rPr lang="ar-SA" sz="3200">
                <a:solidFill>
                  <a:srgbClr val="000000"/>
                </a:solidFill>
                <a:latin typeface="system-ui"/>
              </a:rPr>
            </a:br>
            <a:r>
              <a:rPr lang="ar-SA" sz="3200">
                <a:solidFill>
                  <a:srgbClr val="000000"/>
                </a:solidFill>
                <a:latin typeface="system-ui"/>
              </a:rPr>
              <a:t>لأنكم لستم تعلمون ما هو الشر الذي سيكون على الأرض.
</a:t>
            </a:r>
            <a:br>
              <a:rPr lang="ar-SA" sz="3200">
                <a:solidFill>
                  <a:srgbClr val="000000"/>
                </a:solidFill>
                <a:latin typeface="system-ui"/>
              </a:rPr>
            </a:br>
            <a:r>
              <a:rPr lang="ar-SA" sz="3200">
                <a:solidFill>
                  <a:srgbClr val="000000"/>
                </a:solidFill>
                <a:latin typeface="system-ui"/>
              </a:rPr>
              <a:t>4 من يراقب الريح لا يزرع</a:t>
            </a:r>
            <a:br>
              <a:rPr lang="ar-SA" sz="3200">
                <a:solidFill>
                  <a:srgbClr val="000000"/>
                </a:solidFill>
                <a:latin typeface="system-ui"/>
              </a:rPr>
            </a:br>
            <a:r>
              <a:rPr lang="ar-SA" sz="3200">
                <a:solidFill>
                  <a:srgbClr val="000000"/>
                </a:solidFill>
                <a:latin typeface="system-ui"/>
              </a:rPr>
              <a:t>ومن ينظر إلى الغيوم لن يحصد.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28292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72981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997E9E-F5AE-46A6-8433-D9E74593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821689"/>
            <a:ext cx="8750997" cy="989576"/>
          </a:xfrm>
        </p:spPr>
        <p:txBody>
          <a:bodyPr/>
          <a:lstStyle/>
          <a:p>
            <a:pPr rtl="1"/>
            <a:r>
              <a:rPr lang="ar-SA" sz="4000"/>
              <a:t>ردود الفعل</a:t>
            </a:r>
            <a:endParaRPr lang="en-US" sz="4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879457-DDCE-43A9-8067-7CB120C183B8}"/>
              </a:ext>
            </a:extLst>
          </p:cNvPr>
          <p:cNvSpPr txBox="1"/>
          <p:nvPr/>
        </p:nvSpPr>
        <p:spPr>
          <a:xfrm>
            <a:off x="6864703" y="5198055"/>
            <a:ext cx="1886294" cy="58477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ar-SA" sz="32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التصحيحات</a:t>
            </a:r>
            <a:endParaRPr lang="en-US" sz="32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FF50DB-4125-973A-6EC1-6B52714364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" t="429" r="39204" b="922"/>
          <a:stretch/>
        </p:blipFill>
        <p:spPr>
          <a:xfrm>
            <a:off x="1669400" y="411698"/>
            <a:ext cx="5603733" cy="2842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8FF516-0342-B838-805D-C496675EA5CF}"/>
              </a:ext>
            </a:extLst>
          </p:cNvPr>
          <p:cNvSpPr txBox="1"/>
          <p:nvPr/>
        </p:nvSpPr>
        <p:spPr>
          <a:xfrm>
            <a:off x="3536177" y="5198056"/>
            <a:ext cx="2178823" cy="58477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ar-SA" sz="320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التحسينات</a:t>
            </a:r>
            <a:endParaRPr lang="en-US" sz="32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43EAB7-5248-9705-4F6F-0E38D6C12DA1}"/>
              </a:ext>
            </a:extLst>
          </p:cNvPr>
          <p:cNvSpPr txBox="1"/>
          <p:nvPr/>
        </p:nvSpPr>
        <p:spPr>
          <a:xfrm>
            <a:off x="533308" y="5198055"/>
            <a:ext cx="1886294" cy="58477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 rtl="1"/>
            <a:r>
              <a:rPr lang="ar-SA" sz="32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مستجدات</a:t>
            </a:r>
            <a:endParaRPr lang="en-US" sz="32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4572000" y="-464374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4145396" y="2573729"/>
            <a:ext cx="4790597" cy="230832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rtl="1"/>
            <a:r>
              <a:rPr lang="ar-SA" sz="4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ماذا يمكن أن يحدث 
إذا لم يصدر الفريق مبكرا؟</a:t>
            </a:r>
            <a:endParaRPr lang="en-US" sz="4800" b="1" dirty="0">
              <a:solidFill>
                <a:schemeClr val="tx2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EF1883F-8A16-A7AA-F67A-34ECD87228FB}"/>
              </a:ext>
            </a:extLst>
          </p:cNvPr>
          <p:cNvGrpSpPr/>
          <p:nvPr/>
        </p:nvGrpSpPr>
        <p:grpSpPr>
          <a:xfrm>
            <a:off x="854827" y="529396"/>
            <a:ext cx="2607275" cy="5799207"/>
            <a:chOff x="5560541" y="630195"/>
            <a:chExt cx="2607275" cy="5799207"/>
          </a:xfrm>
        </p:grpSpPr>
        <p:sp>
          <p:nvSpPr>
            <p:cNvPr id="5" name="Down Arrow 4">
              <a:extLst>
                <a:ext uri="{FF2B5EF4-FFF2-40B4-BE49-F238E27FC236}">
                  <a16:creationId xmlns:a16="http://schemas.microsoft.com/office/drawing/2014/main" id="{5CCF5C71-3467-04F6-8B04-74E14CE07BB4}"/>
                </a:ext>
              </a:extLst>
            </p:cNvPr>
            <p:cNvSpPr/>
            <p:nvPr/>
          </p:nvSpPr>
          <p:spPr>
            <a:xfrm>
              <a:off x="6419335" y="3286891"/>
              <a:ext cx="889686" cy="1513704"/>
            </a:xfrm>
            <a:prstGeom prst="downArrow">
              <a:avLst/>
            </a:prstGeom>
            <a:solidFill>
              <a:schemeClr val="accent2"/>
            </a:solidFill>
            <a:ln>
              <a:noFill/>
            </a:ln>
          </p:spPr>
          <p:txBody>
            <a:bodyPr rtlCol="0" anchor="ctr">
              <a:spAutoFit/>
            </a:bodyPr>
            <a:lstStyle/>
            <a:p>
              <a:pPr algn="ctr"/>
              <a:endParaRPr lang="en-US" sz="2000" dirty="0">
                <a:solidFill>
                  <a:srgbClr val="71655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6297D75-8814-FAE3-6980-409F6084778B}"/>
                </a:ext>
              </a:extLst>
            </p:cNvPr>
            <p:cNvSpPr txBox="1"/>
            <p:nvPr/>
          </p:nvSpPr>
          <p:spPr>
            <a:xfrm>
              <a:off x="6020829" y="4982852"/>
              <a:ext cx="16866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ar-SA" sz="4400">
                  <a:solidFill>
                    <a:schemeClr val="tx2"/>
                  </a:solidFill>
                </a:rPr>
                <a:t>تغييرات اللغة</a:t>
              </a:r>
              <a:endParaRPr lang="en-US" sz="4400" dirty="0">
                <a:solidFill>
                  <a:schemeClr val="tx2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F1E66D1-ABF9-FA04-8D5F-8F845F670855}"/>
                </a:ext>
              </a:extLst>
            </p:cNvPr>
            <p:cNvSpPr/>
            <p:nvPr/>
          </p:nvSpPr>
          <p:spPr>
            <a:xfrm>
              <a:off x="5560541" y="630195"/>
              <a:ext cx="2607275" cy="2474439"/>
            </a:xfrm>
            <a:prstGeom prst="ellipse">
              <a:avLst/>
            </a:prstGeom>
            <a:solidFill>
              <a:srgbClr val="83A83F"/>
            </a:soli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000" dirty="0">
                <a:solidFill>
                  <a:srgbClr val="71655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4" name="Picture 13" descr="Calendar flipping">
              <a:extLst>
                <a:ext uri="{FF2B5EF4-FFF2-40B4-BE49-F238E27FC236}">
                  <a16:creationId xmlns:a16="http://schemas.microsoft.com/office/drawing/2014/main" id="{9DF25FD6-B010-4723-D0A0-CA6059E1D3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9995" y="790832"/>
              <a:ext cx="2248366" cy="2153163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5777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64a7904585740ddebb1487ccd21bec47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66d1b065ecc762dc2e488ce2a6df6777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microsoft.com/sharepoint/v3"/>
    <ds:schemaRef ds:uri="http://schemas.openxmlformats.org/package/2006/metadata/core-properties"/>
    <ds:schemaRef ds:uri="http://schemas.microsoft.com/office/infopath/2007/PartnerControls"/>
    <ds:schemaRef ds:uri="9ede4979-7183-4f81-a394-71c40c9222c4"/>
    <ds:schemaRef ds:uri="038937e4-20c5-4a73-b245-175c4ead9603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3558BDB3-2E6B-453A-AAE5-3BA440D1F6C7}"/>
</file>

<file path=customXml/itemProps3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4043</TotalTime>
  <Words>164</Words>
  <Application>Microsoft Office PowerPoint</Application>
  <PresentationFormat>On-screen Show (4:3)</PresentationFormat>
  <Paragraphs>20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Arial Black</vt:lpstr>
      <vt:lpstr>Calibri</vt:lpstr>
      <vt:lpstr>system-ui</vt:lpstr>
      <vt:lpstr>Times New Roman</vt:lpstr>
      <vt:lpstr>Office Theme</vt:lpstr>
      <vt:lpstr>Office Theme</vt:lpstr>
      <vt:lpstr>PowerPoint Presentation</vt:lpstr>
      <vt:lpstr>PowerPoint Presentation</vt:lpstr>
      <vt:lpstr>الجامعة ١١: ٢، ٤</vt:lpstr>
      <vt:lpstr>PowerPoint Presentation</vt:lpstr>
      <vt:lpstr>ردود الفعل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256</cp:revision>
  <dcterms:created xsi:type="dcterms:W3CDTF">2019-03-18T18:21:25Z</dcterms:created>
  <dcterms:modified xsi:type="dcterms:W3CDTF">2024-04-11T19:39:04Z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